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3"/>
  </p:handoutMasterIdLst>
  <p:sldIdLst>
    <p:sldId id="259" r:id="rId2"/>
  </p:sldIdLst>
  <p:sldSz cx="43891200" cy="32918400"/>
  <p:notesSz cx="6953250" cy="923925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mbria Math" panose="02040503050406030204" pitchFamily="18" charset="0"/>
      <p:regular r:id="rId8"/>
    </p:embeddedFont>
    <p:embeddedFont>
      <p:font typeface="Nunito" pitchFamily="2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4300" b="1" kern="1200">
        <a:solidFill>
          <a:srgbClr val="FF9900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4300" b="1" kern="1200">
        <a:solidFill>
          <a:srgbClr val="FF9900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4300" b="1" kern="1200">
        <a:solidFill>
          <a:srgbClr val="FF9900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4300" b="1" kern="1200">
        <a:solidFill>
          <a:srgbClr val="FF9900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lre" initials="JD" lastIdx="0" clrIdx="0">
    <p:extLst>
      <p:ext uri="{19B8F6BF-5375-455C-9EA6-DF929625EA0E}">
        <p15:presenceInfo xmlns:p15="http://schemas.microsoft.com/office/powerpoint/2012/main" userId="Justin Del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C2F"/>
    <a:srgbClr val="C8C8C8"/>
    <a:srgbClr val="E64B3C"/>
    <a:srgbClr val="2D3C50"/>
    <a:srgbClr val="FF9900"/>
    <a:srgbClr val="990000"/>
    <a:srgbClr val="000050"/>
    <a:srgbClr val="00126A"/>
    <a:srgbClr val="0033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658" autoAdjust="0"/>
    <p:restoredTop sz="94575" autoAdjust="0"/>
  </p:normalViewPr>
  <p:slideViewPr>
    <p:cSldViewPr>
      <p:cViewPr>
        <p:scale>
          <a:sx n="25" d="100"/>
          <a:sy n="25" d="100"/>
        </p:scale>
        <p:origin x="-327" y="-1854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commentAuthors" Target="commentAuthors.xml"/><Relationship Id="rId3" Type="http://schemas.openxmlformats.org/officeDocument/2006/relationships/handoutMaster" Target="handoutMasters/handoutMaster1.xml"/><Relationship Id="rId21" Type="http://schemas.openxmlformats.org/officeDocument/2006/relationships/theme" Target="theme/theme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microsoft.com/office/2016/11/relationships/changesInfo" Target="changesInfos/changesInfo1.xml"/><Relationship Id="rId10" Type="http://schemas.openxmlformats.org/officeDocument/2006/relationships/font" Target="fonts/font7.fntdata"/><Relationship Id="rId19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 ganchao" userId="c1a04c3a62a720a4" providerId="LiveId" clId="{36A0EE53-CFF2-4ABB-A9F0-E00A266DDE0A}"/>
    <pc:docChg chg="undo redo custSel modSld">
      <pc:chgData name="wei ganchao" userId="c1a04c3a62a720a4" providerId="LiveId" clId="{36A0EE53-CFF2-4ABB-A9F0-E00A266DDE0A}" dt="2021-12-26T22:20:32.793" v="5009" actId="1076"/>
      <pc:docMkLst>
        <pc:docMk/>
      </pc:docMkLst>
      <pc:sldChg chg="addSp delSp modSp mod">
        <pc:chgData name="wei ganchao" userId="c1a04c3a62a720a4" providerId="LiveId" clId="{36A0EE53-CFF2-4ABB-A9F0-E00A266DDE0A}" dt="2021-12-26T22:20:32.793" v="5009" actId="1076"/>
        <pc:sldMkLst>
          <pc:docMk/>
          <pc:sldMk cId="0" sldId="259"/>
        </pc:sldMkLst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12" creationId="{C95D6360-C351-4DE3-801F-38EB4524CFB7}"/>
          </ac:spMkLst>
        </pc:spChg>
        <pc:spChg chg="mod">
          <ac:chgData name="wei ganchao" userId="c1a04c3a62a720a4" providerId="LiveId" clId="{36A0EE53-CFF2-4ABB-A9F0-E00A266DDE0A}" dt="2021-12-14T19:20:26.771" v="28" actId="255"/>
          <ac:spMkLst>
            <pc:docMk/>
            <pc:sldMk cId="0" sldId="259"/>
            <ac:spMk id="17" creationId="{B2C25681-95AF-45D0-852E-DC3E00E2FDFE}"/>
          </ac:spMkLst>
        </pc:spChg>
        <pc:spChg chg="mod">
          <ac:chgData name="wei ganchao" userId="c1a04c3a62a720a4" providerId="LiveId" clId="{36A0EE53-CFF2-4ABB-A9F0-E00A266DDE0A}" dt="2021-12-25T23:04:51.510" v="4548" actId="1076"/>
          <ac:spMkLst>
            <pc:docMk/>
            <pc:sldMk cId="0" sldId="259"/>
            <ac:spMk id="27" creationId="{9E369C6D-A264-4B89-931F-14FD6655F2D2}"/>
          </ac:spMkLst>
        </pc:spChg>
        <pc:spChg chg="mod">
          <ac:chgData name="wei ganchao" userId="c1a04c3a62a720a4" providerId="LiveId" clId="{36A0EE53-CFF2-4ABB-A9F0-E00A266DDE0A}" dt="2021-12-25T23:04:18.947" v="4547" actId="1076"/>
          <ac:spMkLst>
            <pc:docMk/>
            <pc:sldMk cId="0" sldId="259"/>
            <ac:spMk id="28" creationId="{55669B83-BFAF-407A-9439-04700D3AACA4}"/>
          </ac:spMkLst>
        </pc:spChg>
        <pc:spChg chg="mod">
          <ac:chgData name="wei ganchao" userId="c1a04c3a62a720a4" providerId="LiveId" clId="{36A0EE53-CFF2-4ABB-A9F0-E00A266DDE0A}" dt="2021-12-25T23:04:18.947" v="4547" actId="1076"/>
          <ac:spMkLst>
            <pc:docMk/>
            <pc:sldMk cId="0" sldId="259"/>
            <ac:spMk id="29" creationId="{7F80D296-5AEF-446F-B6DB-798C5151864C}"/>
          </ac:spMkLst>
        </pc:spChg>
        <pc:spChg chg="mod">
          <ac:chgData name="wei ganchao" userId="c1a04c3a62a720a4" providerId="LiveId" clId="{36A0EE53-CFF2-4ABB-A9F0-E00A266DDE0A}" dt="2021-12-25T22:54:33.450" v="4489" actId="1076"/>
          <ac:spMkLst>
            <pc:docMk/>
            <pc:sldMk cId="0" sldId="259"/>
            <ac:spMk id="32" creationId="{8A36DE9E-ADA7-4B49-A36B-D777D03B40F4}"/>
          </ac:spMkLst>
        </pc:spChg>
        <pc:spChg chg="mod">
          <ac:chgData name="wei ganchao" userId="c1a04c3a62a720a4" providerId="LiveId" clId="{36A0EE53-CFF2-4ABB-A9F0-E00A266DDE0A}" dt="2021-12-25T23:03:18.621" v="4539" actId="255"/>
          <ac:spMkLst>
            <pc:docMk/>
            <pc:sldMk cId="0" sldId="259"/>
            <ac:spMk id="33" creationId="{AD61A419-7763-464E-BEFD-5783756FD735}"/>
          </ac:spMkLst>
        </pc:spChg>
        <pc:spChg chg="mod">
          <ac:chgData name="wei ganchao" userId="c1a04c3a62a720a4" providerId="LiveId" clId="{36A0EE53-CFF2-4ABB-A9F0-E00A266DDE0A}" dt="2021-12-25T22:59:03.893" v="4506" actId="255"/>
          <ac:spMkLst>
            <pc:docMk/>
            <pc:sldMk cId="0" sldId="259"/>
            <ac:spMk id="48" creationId="{6A0D303C-BC2E-4D27-8DCB-AFFC83235B99}"/>
          </ac:spMkLst>
        </pc:spChg>
        <pc:spChg chg="mod">
          <ac:chgData name="wei ganchao" userId="c1a04c3a62a720a4" providerId="LiveId" clId="{36A0EE53-CFF2-4ABB-A9F0-E00A266DDE0A}" dt="2021-12-25T23:04:51.510" v="4548" actId="1076"/>
          <ac:spMkLst>
            <pc:docMk/>
            <pc:sldMk cId="0" sldId="259"/>
            <ac:spMk id="49" creationId="{DEA09F5A-1661-4BDF-A2DF-89252468F52D}"/>
          </ac:spMkLst>
        </pc:spChg>
        <pc:spChg chg="mod">
          <ac:chgData name="wei ganchao" userId="c1a04c3a62a720a4" providerId="LiveId" clId="{36A0EE53-CFF2-4ABB-A9F0-E00A266DDE0A}" dt="2021-12-25T23:03:54.878" v="4546"/>
          <ac:spMkLst>
            <pc:docMk/>
            <pc:sldMk cId="0" sldId="259"/>
            <ac:spMk id="54" creationId="{78FB01C1-373E-4866-BF69-4540A0DE8387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83" creationId="{19702957-8D3E-4A40-8AA9-F1394686F67A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84" creationId="{99913931-3F3A-4458-ADFB-BADDEACB9DC8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85" creationId="{566C860F-B25F-43CC-8F59-588C3CD56529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86" creationId="{868437D2-FB41-4734-B33D-2D272F837BD6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87" creationId="{889F235D-ADE0-4E25-B64D-C00824F62224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93" creationId="{D3A72390-0C5F-46EB-9551-F22EBA708839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94" creationId="{4C28A45E-ECC7-4E30-87B1-6178F12FF16C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95" creationId="{A56A5D55-ADA7-4456-AA49-950B67E7A17A}"/>
          </ac:spMkLst>
        </pc:spChg>
        <pc:spChg chg="mod">
          <ac:chgData name="wei ganchao" userId="c1a04c3a62a720a4" providerId="LiveId" clId="{36A0EE53-CFF2-4ABB-A9F0-E00A266DDE0A}" dt="2021-12-25T23:05:05.008" v="4549" actId="1076"/>
          <ac:spMkLst>
            <pc:docMk/>
            <pc:sldMk cId="0" sldId="259"/>
            <ac:spMk id="96" creationId="{A8D78A86-423B-466C-A02D-0D31AEFAC401}"/>
          </ac:spMkLst>
        </pc:spChg>
        <pc:spChg chg="mod">
          <ac:chgData name="wei ganchao" userId="c1a04c3a62a720a4" providerId="LiveId" clId="{36A0EE53-CFF2-4ABB-A9F0-E00A266DDE0A}" dt="2021-12-25T23:05:05.008" v="4549" actId="1076"/>
          <ac:spMkLst>
            <pc:docMk/>
            <pc:sldMk cId="0" sldId="259"/>
            <ac:spMk id="97" creationId="{2EE084B3-E65F-45AC-B492-CD03F14C66E9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98" creationId="{2B67436E-1722-413C-A7AA-DE0A8F5AECF8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99" creationId="{4F13F2B3-5DE0-465C-AF53-37BFC5AF7DC2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103" creationId="{2EF1B038-412A-4014-A59F-2853CF907C4E}"/>
          </ac:spMkLst>
        </pc:spChg>
        <pc:spChg chg="del">
          <ac:chgData name="wei ganchao" userId="c1a04c3a62a720a4" providerId="LiveId" clId="{36A0EE53-CFF2-4ABB-A9F0-E00A266DDE0A}" dt="2021-12-14T23:02:13.861" v="2778" actId="478"/>
          <ac:spMkLst>
            <pc:docMk/>
            <pc:sldMk cId="0" sldId="259"/>
            <ac:spMk id="106" creationId="{13DEF474-29E5-4A01-ACDC-4F511472071D}"/>
          </ac:spMkLst>
        </pc:spChg>
        <pc:spChg chg="del mod">
          <ac:chgData name="wei ganchao" userId="c1a04c3a62a720a4" providerId="LiveId" clId="{36A0EE53-CFF2-4ABB-A9F0-E00A266DDE0A}" dt="2021-12-25T22:22:26.327" v="4201" actId="478"/>
          <ac:spMkLst>
            <pc:docMk/>
            <pc:sldMk cId="0" sldId="259"/>
            <ac:spMk id="110" creationId="{759B3B18-750C-46B9-92C2-768729439941}"/>
          </ac:spMkLst>
        </pc:spChg>
        <pc:spChg chg="del">
          <ac:chgData name="wei ganchao" userId="c1a04c3a62a720a4" providerId="LiveId" clId="{36A0EE53-CFF2-4ABB-A9F0-E00A266DDE0A}" dt="2021-12-25T22:22:30.801" v="4202" actId="478"/>
          <ac:spMkLst>
            <pc:docMk/>
            <pc:sldMk cId="0" sldId="259"/>
            <ac:spMk id="112" creationId="{D5A854FC-DBDD-4198-9AF2-77BFB3EEA45F}"/>
          </ac:spMkLst>
        </pc:spChg>
        <pc:spChg chg="mod">
          <ac:chgData name="wei ganchao" userId="c1a04c3a62a720a4" providerId="LiveId" clId="{36A0EE53-CFF2-4ABB-A9F0-E00A266DDE0A}" dt="2021-12-25T22:54:33.450" v="4489" actId="1076"/>
          <ac:spMkLst>
            <pc:docMk/>
            <pc:sldMk cId="0" sldId="259"/>
            <ac:spMk id="117" creationId="{2B477471-01CE-46A7-B03C-3BF21410C574}"/>
          </ac:spMkLst>
        </pc:spChg>
        <pc:spChg chg="mod">
          <ac:chgData name="wei ganchao" userId="c1a04c3a62a720a4" providerId="LiveId" clId="{36A0EE53-CFF2-4ABB-A9F0-E00A266DDE0A}" dt="2021-12-25T23:03:25.066" v="4540" actId="255"/>
          <ac:spMkLst>
            <pc:docMk/>
            <pc:sldMk cId="0" sldId="259"/>
            <ac:spMk id="118" creationId="{D0030D98-A760-45F5-83CC-A9C9CB25D03B}"/>
          </ac:spMkLst>
        </pc:spChg>
        <pc:spChg chg="mod">
          <ac:chgData name="wei ganchao" userId="c1a04c3a62a720a4" providerId="LiveId" clId="{36A0EE53-CFF2-4ABB-A9F0-E00A266DDE0A}" dt="2021-12-26T22:17:31.274" v="4991" actId="20577"/>
          <ac:spMkLst>
            <pc:docMk/>
            <pc:sldMk cId="0" sldId="259"/>
            <ac:spMk id="249" creationId="{E7F5A37C-2B6C-4404-91FF-0640D04BD011}"/>
          </ac:spMkLst>
        </pc:spChg>
        <pc:spChg chg="mod">
          <ac:chgData name="wei ganchao" userId="c1a04c3a62a720a4" providerId="LiveId" clId="{36A0EE53-CFF2-4ABB-A9F0-E00A266DDE0A}" dt="2021-12-25T23:07:22.696" v="4577" actId="20577"/>
          <ac:spMkLst>
            <pc:docMk/>
            <pc:sldMk cId="0" sldId="259"/>
            <ac:spMk id="306" creationId="{52719D96-727F-42F6-8B2A-AA919B98673D}"/>
          </ac:spMkLst>
        </pc:spChg>
        <pc:graphicFrameChg chg="add del mod">
          <ac:chgData name="wei ganchao" userId="c1a04c3a62a720a4" providerId="LiveId" clId="{36A0EE53-CFF2-4ABB-A9F0-E00A266DDE0A}" dt="2021-12-25T15:51:56.909" v="3473"/>
          <ac:graphicFrameMkLst>
            <pc:docMk/>
            <pc:sldMk cId="0" sldId="259"/>
            <ac:graphicFrameMk id="2" creationId="{2B77334B-3F4D-411A-BD10-B41D31A60E16}"/>
          </ac:graphicFrameMkLst>
        </pc:graphicFrameChg>
        <pc:graphicFrameChg chg="add del">
          <ac:chgData name="wei ganchao" userId="c1a04c3a62a720a4" providerId="LiveId" clId="{36A0EE53-CFF2-4ABB-A9F0-E00A266DDE0A}" dt="2021-12-25T15:52:38.163" v="3477" actId="3680"/>
          <ac:graphicFrameMkLst>
            <pc:docMk/>
            <pc:sldMk cId="0" sldId="259"/>
            <ac:graphicFrameMk id="8" creationId="{8F0FEB38-ED49-42C6-AA03-7983EC708065}"/>
          </ac:graphicFrameMkLst>
        </pc:graphicFrameChg>
        <pc:graphicFrameChg chg="add del">
          <ac:chgData name="wei ganchao" userId="c1a04c3a62a720a4" providerId="LiveId" clId="{36A0EE53-CFF2-4ABB-A9F0-E00A266DDE0A}" dt="2021-12-25T15:52:37.581" v="3476" actId="3680"/>
          <ac:graphicFrameMkLst>
            <pc:docMk/>
            <pc:sldMk cId="0" sldId="259"/>
            <ac:graphicFrameMk id="9" creationId="{7D82EE4B-916D-4B9C-B9B3-36E22F5A3268}"/>
          </ac:graphicFrameMkLst>
        </pc:graphicFrameChg>
        <pc:graphicFrameChg chg="add del">
          <ac:chgData name="wei ganchao" userId="c1a04c3a62a720a4" providerId="LiveId" clId="{36A0EE53-CFF2-4ABB-A9F0-E00A266DDE0A}" dt="2021-12-25T15:53:26.331" v="3499" actId="3680"/>
          <ac:graphicFrameMkLst>
            <pc:docMk/>
            <pc:sldMk cId="0" sldId="259"/>
            <ac:graphicFrameMk id="10" creationId="{125A2CCF-E610-4230-BE32-F365011BAC1D}"/>
          </ac:graphicFrameMkLst>
        </pc:graphicFrameChg>
        <pc:graphicFrameChg chg="add del">
          <ac:chgData name="wei ganchao" userId="c1a04c3a62a720a4" providerId="LiveId" clId="{36A0EE53-CFF2-4ABB-A9F0-E00A266DDE0A}" dt="2021-12-25T15:53:25.414" v="3496" actId="3680"/>
          <ac:graphicFrameMkLst>
            <pc:docMk/>
            <pc:sldMk cId="0" sldId="259"/>
            <ac:graphicFrameMk id="11" creationId="{E1756885-8F52-4204-9D6E-9025E3F16B63}"/>
          </ac:graphicFrameMkLst>
        </pc:graphicFrameChg>
        <pc:graphicFrameChg chg="add mod modGraphic">
          <ac:chgData name="wei ganchao" userId="c1a04c3a62a720a4" providerId="LiveId" clId="{36A0EE53-CFF2-4ABB-A9F0-E00A266DDE0A}" dt="2021-12-25T23:05:53.303" v="4555" actId="1076"/>
          <ac:graphicFrameMkLst>
            <pc:docMk/>
            <pc:sldMk cId="0" sldId="259"/>
            <ac:graphicFrameMk id="12" creationId="{C9CEE884-6472-456A-90E3-4F661FE90AA2}"/>
          </ac:graphicFrameMkLst>
        </pc:graphicFrameChg>
        <pc:picChg chg="del">
          <ac:chgData name="wei ganchao" userId="c1a04c3a62a720a4" providerId="LiveId" clId="{36A0EE53-CFF2-4ABB-A9F0-E00A266DDE0A}" dt="2021-12-25T13:59:51.431" v="2875" actId="478"/>
          <ac:picMkLst>
            <pc:docMk/>
            <pc:sldMk cId="0" sldId="259"/>
            <ac:picMk id="4" creationId="{BE99BC3E-AA1A-49A0-9C2A-FEA420DA43E4}"/>
          </ac:picMkLst>
        </pc:picChg>
        <pc:picChg chg="add mod modCrop">
          <ac:chgData name="wei ganchao" userId="c1a04c3a62a720a4" providerId="LiveId" clId="{36A0EE53-CFF2-4ABB-A9F0-E00A266DDE0A}" dt="2021-12-25T23:05:43.946" v="4554" actId="1076"/>
          <ac:picMkLst>
            <pc:docMk/>
            <pc:sldMk cId="0" sldId="259"/>
            <ac:picMk id="4" creationId="{FE48B403-D9C2-4620-9961-835C6363E647}"/>
          </ac:picMkLst>
        </pc:picChg>
        <pc:picChg chg="del">
          <ac:chgData name="wei ganchao" userId="c1a04c3a62a720a4" providerId="LiveId" clId="{36A0EE53-CFF2-4ABB-A9F0-E00A266DDE0A}" dt="2021-12-25T13:59:59.759" v="2879" actId="478"/>
          <ac:picMkLst>
            <pc:docMk/>
            <pc:sldMk cId="0" sldId="259"/>
            <ac:picMk id="5" creationId="{2EE84929-EA90-4ACC-A8A3-B05D25977E04}"/>
          </ac:picMkLst>
        </pc:picChg>
        <pc:picChg chg="add mod modCrop">
          <ac:chgData name="wei ganchao" userId="c1a04c3a62a720a4" providerId="LiveId" clId="{36A0EE53-CFF2-4ABB-A9F0-E00A266DDE0A}" dt="2021-12-26T22:10:33.089" v="4954" actId="732"/>
          <ac:picMkLst>
            <pc:docMk/>
            <pc:sldMk cId="0" sldId="259"/>
            <ac:picMk id="5" creationId="{62A74667-7D42-4D07-B4A3-47231D541CC5}"/>
          </ac:picMkLst>
        </pc:picChg>
        <pc:picChg chg="add mod">
          <ac:chgData name="wei ganchao" userId="c1a04c3a62a720a4" providerId="LiveId" clId="{36A0EE53-CFF2-4ABB-A9F0-E00A266DDE0A}" dt="2021-12-25T23:27:11.650" v="4578" actId="1076"/>
          <ac:picMkLst>
            <pc:docMk/>
            <pc:sldMk cId="0" sldId="259"/>
            <ac:picMk id="6" creationId="{7465F350-F71D-4E22-AC35-BADED17A01DF}"/>
          </ac:picMkLst>
        </pc:picChg>
        <pc:picChg chg="del">
          <ac:chgData name="wei ganchao" userId="c1a04c3a62a720a4" providerId="LiveId" clId="{36A0EE53-CFF2-4ABB-A9F0-E00A266DDE0A}" dt="2021-12-25T13:59:56.972" v="2878" actId="478"/>
          <ac:picMkLst>
            <pc:docMk/>
            <pc:sldMk cId="0" sldId="259"/>
            <ac:picMk id="6" creationId="{A4EA2D97-97FE-46D8-B35B-59C8582D5BFA}"/>
          </ac:picMkLst>
        </pc:picChg>
        <pc:picChg chg="del">
          <ac:chgData name="wei ganchao" userId="c1a04c3a62a720a4" providerId="LiveId" clId="{36A0EE53-CFF2-4ABB-A9F0-E00A266DDE0A}" dt="2021-12-25T13:59:54.306" v="2877" actId="478"/>
          <ac:picMkLst>
            <pc:docMk/>
            <pc:sldMk cId="0" sldId="259"/>
            <ac:picMk id="7" creationId="{055CC662-DCFF-4D1F-8179-05A4BC5F9F22}"/>
          </ac:picMkLst>
        </pc:picChg>
        <pc:picChg chg="add mod">
          <ac:chgData name="wei ganchao" userId="c1a04c3a62a720a4" providerId="LiveId" clId="{36A0EE53-CFF2-4ABB-A9F0-E00A266DDE0A}" dt="2021-12-25T23:27:11.650" v="4578" actId="1076"/>
          <ac:picMkLst>
            <pc:docMk/>
            <pc:sldMk cId="0" sldId="259"/>
            <ac:picMk id="8" creationId="{8E6CAA10-9C5F-4404-8EAD-59EFCA779203}"/>
          </ac:picMkLst>
        </pc:picChg>
        <pc:picChg chg="add mod">
          <ac:chgData name="wei ganchao" userId="c1a04c3a62a720a4" providerId="LiveId" clId="{36A0EE53-CFF2-4ABB-A9F0-E00A266DDE0A}" dt="2021-12-26T22:16:58.910" v="4961" actId="14100"/>
          <ac:picMkLst>
            <pc:docMk/>
            <pc:sldMk cId="0" sldId="259"/>
            <ac:picMk id="9" creationId="{DDFC78A3-92C4-44BF-9371-0128EC0168F9}"/>
          </ac:picMkLst>
        </pc:picChg>
        <pc:picChg chg="add del mod">
          <ac:chgData name="wei ganchao" userId="c1a04c3a62a720a4" providerId="LiveId" clId="{36A0EE53-CFF2-4ABB-A9F0-E00A266DDE0A}" dt="2021-12-25T22:29:55.866" v="4242" actId="478"/>
          <ac:picMkLst>
            <pc:docMk/>
            <pc:sldMk cId="0" sldId="259"/>
            <ac:picMk id="10" creationId="{3D6BF6AA-05CF-4E92-A2F6-CBE7E7AE152B}"/>
          </ac:picMkLst>
        </pc:picChg>
        <pc:picChg chg="add del mod">
          <ac:chgData name="wei ganchao" userId="c1a04c3a62a720a4" providerId="LiveId" clId="{36A0EE53-CFF2-4ABB-A9F0-E00A266DDE0A}" dt="2021-12-26T22:18:25.557" v="4999" actId="478"/>
          <ac:picMkLst>
            <pc:docMk/>
            <pc:sldMk cId="0" sldId="259"/>
            <ac:picMk id="11" creationId="{630150EF-0F07-456C-A41C-7B348141A13E}"/>
          </ac:picMkLst>
        </pc:picChg>
        <pc:picChg chg="add mod">
          <ac:chgData name="wei ganchao" userId="c1a04c3a62a720a4" providerId="LiveId" clId="{36A0EE53-CFF2-4ABB-A9F0-E00A266DDE0A}" dt="2021-12-25T22:55:34.383" v="4496" actId="1076"/>
          <ac:picMkLst>
            <pc:docMk/>
            <pc:sldMk cId="0" sldId="259"/>
            <ac:picMk id="13" creationId="{D5F99FDE-CAFA-4D1D-AD01-09D5305E6DC8}"/>
          </ac:picMkLst>
        </pc:picChg>
        <pc:picChg chg="add del mod modCrop">
          <ac:chgData name="wei ganchao" userId="c1a04c3a62a720a4" providerId="LiveId" clId="{36A0EE53-CFF2-4ABB-A9F0-E00A266DDE0A}" dt="2021-12-26T21:58:27.992" v="4618" actId="478"/>
          <ac:picMkLst>
            <pc:docMk/>
            <pc:sldMk cId="0" sldId="259"/>
            <ac:picMk id="15" creationId="{34610D61-C929-40FA-A32C-B507DEC29AB1}"/>
          </ac:picMkLst>
        </pc:picChg>
        <pc:picChg chg="add mod modCrop">
          <ac:chgData name="wei ganchao" userId="c1a04c3a62a720a4" providerId="LiveId" clId="{36A0EE53-CFF2-4ABB-A9F0-E00A266DDE0A}" dt="2021-12-26T22:20:32.793" v="5009" actId="1076"/>
          <ac:picMkLst>
            <pc:docMk/>
            <pc:sldMk cId="0" sldId="259"/>
            <ac:picMk id="16" creationId="{B0012B52-4C34-4005-A17F-3C9DE4435EAB}"/>
          </ac:picMkLst>
        </pc:picChg>
        <pc:picChg chg="add del mod modCrop">
          <ac:chgData name="wei ganchao" userId="c1a04c3a62a720a4" providerId="LiveId" clId="{36A0EE53-CFF2-4ABB-A9F0-E00A266DDE0A}" dt="2021-12-26T21:58:28.838" v="4619" actId="478"/>
          <ac:picMkLst>
            <pc:docMk/>
            <pc:sldMk cId="0" sldId="259"/>
            <ac:picMk id="19" creationId="{F5070844-359F-4EF8-82BE-14C1D17F2D94}"/>
          </ac:picMkLst>
        </pc:picChg>
        <pc:picChg chg="add del mod">
          <ac:chgData name="wei ganchao" userId="c1a04c3a62a720a4" providerId="LiveId" clId="{36A0EE53-CFF2-4ABB-A9F0-E00A266DDE0A}" dt="2021-12-26T21:58:31.127" v="4620" actId="478"/>
          <ac:picMkLst>
            <pc:docMk/>
            <pc:sldMk cId="0" sldId="259"/>
            <ac:picMk id="22" creationId="{5A41E9D2-2FB9-4252-BDF8-2B512CC0C4E4}"/>
          </ac:picMkLst>
        </pc:picChg>
        <pc:picChg chg="del">
          <ac:chgData name="wei ganchao" userId="c1a04c3a62a720a4" providerId="LiveId" clId="{36A0EE53-CFF2-4ABB-A9F0-E00A266DDE0A}" dt="2021-12-25T14:00:01.793" v="2881" actId="478"/>
          <ac:picMkLst>
            <pc:docMk/>
            <pc:sldMk cId="0" sldId="259"/>
            <ac:picMk id="90" creationId="{D39EDED9-A112-478A-B83D-DF492130031E}"/>
          </ac:picMkLst>
        </pc:picChg>
        <pc:picChg chg="del">
          <ac:chgData name="wei ganchao" userId="c1a04c3a62a720a4" providerId="LiveId" clId="{36A0EE53-CFF2-4ABB-A9F0-E00A266DDE0A}" dt="2021-12-25T14:00:02.420" v="2882" actId="478"/>
          <ac:picMkLst>
            <pc:docMk/>
            <pc:sldMk cId="0" sldId="259"/>
            <ac:picMk id="92" creationId="{87049BB8-1E1B-4FF3-A019-7E1C85C8C882}"/>
          </ac:picMkLst>
        </pc:picChg>
        <pc:picChg chg="del">
          <ac:chgData name="wei ganchao" userId="c1a04c3a62a720a4" providerId="LiveId" clId="{36A0EE53-CFF2-4ABB-A9F0-E00A266DDE0A}" dt="2021-12-25T13:59:53.732" v="2876" actId="478"/>
          <ac:picMkLst>
            <pc:docMk/>
            <pc:sldMk cId="0" sldId="259"/>
            <ac:picMk id="100" creationId="{CBEFF996-A03E-4A97-B0E9-7F2EC1A08E73}"/>
          </ac:picMkLst>
        </pc:picChg>
        <pc:picChg chg="del">
          <ac:chgData name="wei ganchao" userId="c1a04c3a62a720a4" providerId="LiveId" clId="{36A0EE53-CFF2-4ABB-A9F0-E00A266DDE0A}" dt="2021-12-25T14:00:00.428" v="2880" actId="478"/>
          <ac:picMkLst>
            <pc:docMk/>
            <pc:sldMk cId="0" sldId="259"/>
            <ac:picMk id="104" creationId="{18B5E829-295B-46E4-8B2D-81C99841800A}"/>
          </ac:picMkLst>
        </pc:picChg>
        <pc:cxnChg chg="del">
          <ac:chgData name="wei ganchao" userId="c1a04c3a62a720a4" providerId="LiveId" clId="{36A0EE53-CFF2-4ABB-A9F0-E00A266DDE0A}" dt="2021-12-14T23:02:13.861" v="2778" actId="478"/>
          <ac:cxnSpMkLst>
            <pc:docMk/>
            <pc:sldMk cId="0" sldId="259"/>
            <ac:cxnSpMk id="88" creationId="{B5F4806C-F86C-4577-891F-1DD71045D192}"/>
          </ac:cxnSpMkLst>
        </pc:cxnChg>
        <pc:cxnChg chg="del mod">
          <ac:chgData name="wei ganchao" userId="c1a04c3a62a720a4" providerId="LiveId" clId="{36A0EE53-CFF2-4ABB-A9F0-E00A266DDE0A}" dt="2021-12-14T23:02:13.861" v="2778" actId="478"/>
          <ac:cxnSpMkLst>
            <pc:docMk/>
            <pc:sldMk cId="0" sldId="259"/>
            <ac:cxnSpMk id="89" creationId="{4305AAB8-F7DE-4B92-B6F5-95C05147477E}"/>
          </ac:cxnSpMkLst>
        </pc:cxnChg>
        <pc:cxnChg chg="del mod">
          <ac:chgData name="wei ganchao" userId="c1a04c3a62a720a4" providerId="LiveId" clId="{36A0EE53-CFF2-4ABB-A9F0-E00A266DDE0A}" dt="2021-12-14T23:02:13.861" v="2778" actId="478"/>
          <ac:cxnSpMkLst>
            <pc:docMk/>
            <pc:sldMk cId="0" sldId="259"/>
            <ac:cxnSpMk id="91" creationId="{AD092D2B-465A-4633-A1F5-357CEFF7A0B3}"/>
          </ac:cxnSpMkLst>
        </pc:cxnChg>
        <pc:cxnChg chg="del">
          <ac:chgData name="wei ganchao" userId="c1a04c3a62a720a4" providerId="LiveId" clId="{36A0EE53-CFF2-4ABB-A9F0-E00A266DDE0A}" dt="2021-12-14T23:02:13.861" v="2778" actId="478"/>
          <ac:cxnSpMkLst>
            <pc:docMk/>
            <pc:sldMk cId="0" sldId="259"/>
            <ac:cxnSpMk id="101" creationId="{EA324AC2-638A-41DF-8326-2E72428F2F60}"/>
          </ac:cxnSpMkLst>
        </pc:cxnChg>
        <pc:cxnChg chg="del">
          <ac:chgData name="wei ganchao" userId="c1a04c3a62a720a4" providerId="LiveId" clId="{36A0EE53-CFF2-4ABB-A9F0-E00A266DDE0A}" dt="2021-12-14T23:02:13.861" v="2778" actId="478"/>
          <ac:cxnSpMkLst>
            <pc:docMk/>
            <pc:sldMk cId="0" sldId="259"/>
            <ac:cxnSpMk id="105" creationId="{25B11E36-E985-4531-B31B-F2591A187654}"/>
          </ac:cxnSpMkLst>
        </pc:cxnChg>
        <pc:cxnChg chg="del">
          <ac:chgData name="wei ganchao" userId="c1a04c3a62a720a4" providerId="LiveId" clId="{36A0EE53-CFF2-4ABB-A9F0-E00A266DDE0A}" dt="2021-12-14T23:02:13.861" v="2778" actId="478"/>
          <ac:cxnSpMkLst>
            <pc:docMk/>
            <pc:sldMk cId="0" sldId="259"/>
            <ac:cxnSpMk id="107" creationId="{81F2E815-E9E8-467E-838B-0109CE37ECC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10" tIns="46455" rIns="92910" bIns="46455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l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8588" y="0"/>
            <a:ext cx="301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10" tIns="46455" rIns="92910" bIns="46455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5700"/>
            <a:ext cx="301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10" tIns="46455" rIns="92910" bIns="46455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l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8588" y="8775700"/>
            <a:ext cx="301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10" tIns="46455" rIns="92910" bIns="46455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4F1B5D8-D97D-47DE-99FD-BED51FB7C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8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7" y="10226675"/>
            <a:ext cx="37306250" cy="705485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5EDBB11-81A3-4CFA-BA97-1ABE9A8F32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67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5ECC0F7-0140-4FFA-BB4D-270D63D3C3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77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41" y="1317625"/>
            <a:ext cx="9875837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1317625"/>
            <a:ext cx="29475112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BC1B9D64-3336-481D-94A5-F579BB4A8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4209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193927" y="1317625"/>
            <a:ext cx="39503350" cy="548640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0326"/>
            <a:ext cx="19675475" cy="10787063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0326"/>
            <a:ext cx="19675475" cy="10787063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193927" y="18619788"/>
            <a:ext cx="19675475" cy="10787062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021802" y="18619788"/>
            <a:ext cx="19675475" cy="10787062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2D98BD33-354E-4B11-91E6-7090546888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980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5940B6B-3169-44D4-847B-7863905C32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901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42"/>
            <a:ext cx="37307838" cy="6537325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03A4FA6-7C07-49C1-973B-224AB06B9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1738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3927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2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B302B25C-7078-4EDD-9EEA-F171F39DF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333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8"/>
            <a:ext cx="19392900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8"/>
            <a:ext cx="19400838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8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2F454DA-B8E5-407C-A8B0-B2982CBF71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905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865CC813-0CE0-4F7E-9B7F-FCCCD6CE8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3568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5D3508A-868C-432E-A93E-3C5AF7B20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7732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defPPr>
              <a:defRPr kern="1200" smtId="4294967295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DEB5CAF5-4FB5-4E33-861E-BCE1A1103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6918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5" y="23042567"/>
            <a:ext cx="26335038" cy="272097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5" y="2941638"/>
            <a:ext cx="26335038" cy="19750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5" y="25763542"/>
            <a:ext cx="26335038" cy="386238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1738493-E10F-4F1A-B075-F4B94CA41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7478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DA9A9"/>
            </a:gs>
            <a:gs pos="50000">
              <a:srgbClr val="990000"/>
            </a:gs>
            <a:gs pos="100000">
              <a:srgbClr val="DDA9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3925" y="7680325"/>
            <a:ext cx="39503350" cy="2172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l" defTabSz="3762375">
              <a:defRPr sz="57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3762375">
              <a:defRPr sz="57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3762375">
              <a:defRPr sz="57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42DBB13-E718-4C9A-AC99-89A36AFA8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4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4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perceptualpewter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defPPr>
        <a:defRPr kern="1200" smtId="4294967295"/>
      </a:defPPr>
      <a:lvl1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2pPr>
      <a:lvl3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3pPr>
      <a:lvl4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4pPr>
      <a:lvl5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5pPr>
      <a:lvl6pPr marL="457200" algn="ctr" defTabSz="3762375" rtl="0" fontAlgn="base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6pPr>
      <a:lvl7pPr marL="914400" algn="ctr" defTabSz="3762375" rtl="0" fontAlgn="base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7pPr>
      <a:lvl8pPr marL="1371600" algn="ctr" defTabSz="3762375" rtl="0" fontAlgn="base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8pPr>
      <a:lvl9pPr marL="1828800" algn="ctr" defTabSz="3762375" rtl="0" fontAlgn="base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409700" indent="-1409700" algn="l" defTabSz="3762375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  <a:cs typeface="+mn-cs"/>
        </a:defRPr>
      </a:lvl1pPr>
      <a:lvl2pPr marL="3057525" indent="-1176338" algn="l" defTabSz="3762375" rtl="0" eaLnBrk="0" fontAlgn="base" hangingPunct="0">
        <a:spcBef>
          <a:spcPct val="20000"/>
        </a:spcBef>
        <a:spcAft>
          <a:spcPct val="0"/>
        </a:spcAft>
        <a:buChar char="–"/>
        <a:defRPr sz="11500">
          <a:solidFill>
            <a:schemeClr val="tx1"/>
          </a:solidFill>
          <a:latin typeface="+mn-lt"/>
        </a:defRPr>
      </a:lvl2pPr>
      <a:lvl3pPr marL="4702175" indent="-939800" algn="l" defTabSz="3762375" rtl="0" eaLnBrk="0" fontAlgn="base" hangingPunct="0">
        <a:spcBef>
          <a:spcPct val="20000"/>
        </a:spcBef>
        <a:spcAft>
          <a:spcPct val="0"/>
        </a:spcAft>
        <a:buChar char="•"/>
        <a:defRPr sz="9900">
          <a:solidFill>
            <a:schemeClr val="tx1"/>
          </a:solidFill>
          <a:latin typeface="+mn-lt"/>
        </a:defRPr>
      </a:lvl3pPr>
      <a:lvl4pPr marL="6583363" indent="-939800" algn="l" defTabSz="3762375" rtl="0" eaLnBrk="0" fontAlgn="base" hangingPunct="0">
        <a:spcBef>
          <a:spcPct val="20000"/>
        </a:spcBef>
        <a:spcAft>
          <a:spcPct val="0"/>
        </a:spcAft>
        <a:buChar char="–"/>
        <a:defRPr sz="8200">
          <a:solidFill>
            <a:schemeClr val="tx1"/>
          </a:solidFill>
          <a:latin typeface="+mn-lt"/>
        </a:defRPr>
      </a:lvl4pPr>
      <a:lvl5pPr marL="8466138" indent="-941388" algn="l" defTabSz="3762375" rtl="0" eaLnBrk="0" fontAlgn="base" hangingPunct="0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5pPr>
      <a:lvl6pPr marL="8923338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6pPr>
      <a:lvl7pPr marL="9380538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7pPr>
      <a:lvl8pPr marL="9837738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8pPr>
      <a:lvl9pPr marL="10294938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3.jpe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533399"/>
            <a:ext cx="42519600" cy="5994347"/>
          </a:xfrm>
          <a:prstGeom prst="roundRect">
            <a:avLst>
              <a:gd name="adj" fmla="val 6990"/>
            </a:avLst>
          </a:prstGeom>
          <a:solidFill>
            <a:srgbClr val="000C2F"/>
          </a:solidFill>
          <a:ln>
            <a:solidFill>
              <a:schemeClr val="tx1"/>
            </a:solidFill>
            <a:miter lim="800000"/>
          </a:ln>
        </p:spPr>
        <p:txBody>
          <a:bodyPr/>
          <a:lstStyle>
            <a:defPPr>
              <a:defRPr kern="1200" smtId="4294967295"/>
            </a:defPPr>
          </a:lstStyle>
          <a:p>
            <a:pPr eaLnBrk="1" hangingPunct="1"/>
            <a:endParaRPr lang="en-US" sz="4000" i="1" dirty="0">
              <a:noFill/>
            </a:endParaRPr>
          </a:p>
        </p:txBody>
      </p:sp>
      <p:sp>
        <p:nvSpPr>
          <p:cNvPr id="2155" name="Rectangle 167"/>
          <p:cNvSpPr>
            <a:spLocks noChangeArrowheads="1"/>
          </p:cNvSpPr>
          <p:nvPr/>
        </p:nvSpPr>
        <p:spPr bwMode="auto">
          <a:xfrm>
            <a:off x="685800" y="7310735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Introduction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2C25681-95AF-45D0-852E-DC3E00E2FDFE}"/>
              </a:ext>
            </a:extLst>
          </p:cNvPr>
          <p:cNvSpPr txBox="1"/>
          <p:nvPr/>
        </p:nvSpPr>
        <p:spPr>
          <a:xfrm>
            <a:off x="1752600" y="1904999"/>
            <a:ext cx="36576000" cy="13716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en-US"/>
            </a:defPPr>
            <a:lvl1pPr marL="0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8198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56396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34594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12797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90995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269197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147394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025593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761086">
              <a:spcBef>
                <a:spcPct val="20000"/>
              </a:spcBef>
              <a:defRPr/>
            </a:pPr>
            <a:r>
              <a:rPr lang="en-US" sz="8000" dirty="0">
                <a:solidFill>
                  <a:schemeClr val="bg1"/>
                </a:solidFill>
                <a:latin typeface="Nunito" panose="00000500000000000000" pitchFamily="2" charset="0"/>
              </a:rPr>
              <a:t>Clustering Neural Populations by Poisson Dynamic Factor Model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F872E11-D0DF-4446-BE76-A398B88E9B44}"/>
              </a:ext>
            </a:extLst>
          </p:cNvPr>
          <p:cNvSpPr txBox="1"/>
          <p:nvPr/>
        </p:nvSpPr>
        <p:spPr>
          <a:xfrm>
            <a:off x="1752600" y="3862625"/>
            <a:ext cx="36576000" cy="178510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8198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56396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34594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12797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90995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269197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147394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025593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Ganchao Wei</a:t>
            </a:r>
          </a:p>
          <a:p>
            <a:pPr>
              <a:defRPr/>
            </a:pPr>
            <a:r>
              <a:rPr lang="en-US" sz="56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Connecticut, Department of Statistics</a:t>
            </a:r>
          </a:p>
        </p:txBody>
      </p:sp>
      <p:sp>
        <p:nvSpPr>
          <p:cNvPr id="27" name="Rectangle 167">
            <a:extLst>
              <a:ext uri="{FF2B5EF4-FFF2-40B4-BE49-F238E27FC236}">
                <a16:creationId xmlns:a16="http://schemas.microsoft.com/office/drawing/2014/main" id="{9E369C6D-A264-4B89-931F-14FD6655F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55" y="16459200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Models for Neural Population: PDFM</a:t>
            </a:r>
          </a:p>
        </p:txBody>
      </p:sp>
      <p:sp>
        <p:nvSpPr>
          <p:cNvPr id="21" name="Rectangle 167">
            <a:extLst>
              <a:ext uri="{FF2B5EF4-FFF2-40B4-BE49-F238E27FC236}">
                <a16:creationId xmlns:a16="http://schemas.microsoft.com/office/drawing/2014/main" id="{101B52F1-D8CA-4741-B86D-98C03F645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6598" y="7310735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Simulations</a:t>
            </a:r>
          </a:p>
        </p:txBody>
      </p:sp>
      <p:sp>
        <p:nvSpPr>
          <p:cNvPr id="32" name="Rectangle 167">
            <a:extLst>
              <a:ext uri="{FF2B5EF4-FFF2-40B4-BE49-F238E27FC236}">
                <a16:creationId xmlns:a16="http://schemas.microsoft.com/office/drawing/2014/main" id="{8A36DE9E-ADA7-4B49-A36B-D777D03B4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0" y="26898600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Acknowledgements</a:t>
            </a: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AD61A419-7763-464E-BEFD-5783756FD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0" y="28057543"/>
            <a:ext cx="10058400" cy="124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l"/>
            <a:r>
              <a:rPr lang="en-US" sz="25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thank my advisors </a:t>
            </a:r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Ian H. Stevenson </a:t>
            </a:r>
            <a:r>
              <a:rPr lang="en-US" sz="25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</a:t>
            </a:r>
            <a:r>
              <a:rPr lang="en-US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Xiaojing</a:t>
            </a:r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Wang </a:t>
            </a:r>
            <a:r>
              <a:rPr lang="en-US" sz="25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detailed and constructive discussions, comments and suggestions.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0D303C-BC2E-4D27-8DCB-AFFC83235B99}"/>
              </a:ext>
            </a:extLst>
          </p:cNvPr>
          <p:cNvSpPr txBox="1"/>
          <p:nvPr/>
        </p:nvSpPr>
        <p:spPr>
          <a:xfrm>
            <a:off x="596255" y="8453735"/>
            <a:ext cx="10058400" cy="740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High-density silicon probes and large-scale calcium imaging methods allow neuroscientists to study neurons in the multi-population level.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5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mostly interested in time-varying relationships within and between neural populations, which can usually be captured by low-dimensional latent state vectors. Both AR(1) and Gaussian process (GP) are widely used models for latent vectors.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5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defining the populations is usually difficult. Moreover, single factor model provides a global linear model in a lower-dimensional subspace, which is not suitable for non-linear case.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5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Here, we did clustering by Poisson dynamic factor model (PDFM), which (1) help to classify the neural population, and (2) describe global linear structure by local linear factor model.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5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method is useful for general multiple time series for counting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A09F5A-1661-4BDF-A2DF-89252468F52D}"/>
                  </a:ext>
                </a:extLst>
              </p:cNvPr>
              <p:cNvSpPr txBox="1"/>
              <p:nvPr/>
            </p:nvSpPr>
            <p:spPr>
              <a:xfrm>
                <a:off x="596255" y="17649401"/>
                <a:ext cx="10058400" cy="1466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Poisson Dynamic Factor Model (PDFM)</a:t>
                </a:r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Observation</a:t>
                </a: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a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𝑁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-by-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𝑇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matrix with counting data, i.e.,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𝑌</m:t>
                    </m:r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d>
                      <m:dPr>
                        <m:ctrlPr>
                          <a:rPr lang="en-US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en-US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≥0</m:t>
                        </m:r>
                      </m:sub>
                      <m:sup>
                        <m:r>
                          <a:rPr lang="en-US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𝑁</m:t>
                        </m:r>
                        <m:r>
                          <a:rPr lang="en-US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×</m:t>
                        </m:r>
                        <m:r>
                          <a:rPr lang="en-US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5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𝑁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neurons, with counting observation up to</a:t>
                </a:r>
                <a14:m>
                  <m:oMath xmlns:m="http://schemas.openxmlformats.org/officeDocument/2006/math">
                    <m:r>
                      <a:rPr lang="en-US" sz="25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25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𝑇</m:t>
                    </m:r>
                    <m:r>
                      <a:rPr lang="en-US" sz="25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steps).</a:t>
                </a: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To do clustering: separate population mean from the model.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Reparametrize the model from linear dynamic system (LDS) model used in neuroscience.</a:t>
                </a: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Given the cluster indictor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for neuron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  <m:r>
                      <a:rPr lang="en-US" sz="25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:</m:t>
                    </m:r>
                  </m:oMath>
                </a14:m>
                <a:endParaRPr lang="en-US" sz="25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E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s-E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s-E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E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𝑖𝑇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25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𝑃𝑜𝑖</m:t>
                      </m:r>
                      <m:d>
                        <m:d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5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5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5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𝝁</m:t>
                          </m:r>
                        </m:e>
                        <m:sup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pl-PL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where</a:t>
                </a: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25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US" sz="25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5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5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5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5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5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𝒄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∼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𝟎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𝑰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To ensure consistency,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progression linearly with a Gaussian noise: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     </m:t>
                      </m:r>
                      <m:sSubSup>
                        <m:sSubSupPr>
                          <m:ctrlP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5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en-US" sz="25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bSup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bSup>
                          <m:r>
                            <m:rPr>
                              <m:aln/>
                            </m:r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               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m:rPr>
                          <m:aln/>
                        </m:rP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Constraints for Identifiability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Because of clustering, constraints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inappropriate.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simplicity,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are diagonal.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et</m:t>
                    </m:r>
                    <m:r>
                      <a:rPr lang="en-US" sz="25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p>
                    <m:sSup>
                      <m:sSup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be diagonal with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−1)/2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constraints is enough, but the results are similar.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Population Mean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Assume null model now.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Can further include covariates, 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  <m:r>
                      <a:rPr lang="en-US" sz="25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𝜷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b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∼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𝑁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𝜷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5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𝚲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(Poisson-DGLM).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Approximate Marginal Likelihood</a:t>
                </a: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𝜽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pPr>
                          <m:e>
                            <m:r>
                              <a:rPr lang="en-US" sz="25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𝝁</m:t>
                            </m:r>
                          </m:e>
                          <m:sup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pPr>
                          <m:e>
                            <m:r>
                              <a:rPr lang="en-US" sz="25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5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𝑀</m:t>
                          </m:r>
                        </m:e>
                        <m:sub>
                          <m:sSup>
                            <m:sSup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5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Open Sans" panose="020B0606030504020204" pitchFamily="34" charset="0"/>
                                              <a:cs typeface="Open Sans" panose="020B0606030504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Open Sans" panose="020B0606030504020204" pitchFamily="34" charset="0"/>
                                              <a:cs typeface="Open Sans" panose="020B060603050402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5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Open Sans" panose="020B0606030504020204" pitchFamily="34" charset="0"/>
                                              <a:cs typeface="Open Sans" panose="020B0606030504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5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5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  <a:latin typeface="Open Sans" panose="020B060603050402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fast update (when doing clustering), do Gamma approximation.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A09F5A-1661-4BDF-A2DF-89252468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55" y="17649401"/>
                <a:ext cx="10058400" cy="14668054"/>
              </a:xfrm>
              <a:prstGeom prst="rect">
                <a:avLst/>
              </a:prstGeom>
              <a:blipFill>
                <a:blip r:embed="rId2"/>
                <a:stretch>
                  <a:fillRect l="-1455" t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8FB01C1-373E-4866-BF69-4540A0DE8387}"/>
                  </a:ext>
                </a:extLst>
              </p:cNvPr>
              <p:cNvSpPr txBox="1"/>
              <p:nvPr/>
            </p:nvSpPr>
            <p:spPr>
              <a:xfrm>
                <a:off x="11506200" y="7310735"/>
                <a:ext cx="10058400" cy="6351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Assume conditional independency: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𝑀</m:t>
                        </m:r>
                      </m:e>
                      <m:sub>
                        <m:sSup>
                          <m:sSup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𝑇</m:t>
                        </m:r>
                      </m:sup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𝑖𝑡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𝑡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Open Sans" panose="020B0606030504020204" pitchFamily="34" charset="0"/>
                                            <a:cs typeface="Open Sans" panose="020B0606030504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Open Sans" panose="020B0606030504020204" pitchFamily="34" charset="0"/>
                                            <a:cs typeface="Open Sans" panose="020B0606030504020204" pitchFamily="34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Open Sans" panose="020B0606030504020204" pitchFamily="34" charset="0"/>
                                            <a:cs typeface="Open Sans" panose="020B060603050402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Denote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b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unc>
                      <m:func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exp</m:t>
                        </m:r>
                      </m:fName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b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5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bSup>
                        <m:sSub>
                          <m:sSub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which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b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∼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𝑙𝑜𝑔𝑛𝑜𝑟𝑚𝑎𝑙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  <m:sSubSup>
                      <m:sSubSup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Approximate lognormal by Gamma distribution, i.e.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b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∼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𝐺𝑎𝑚𝑚𝑎</m:t>
                    </m:r>
                    <m:d>
                      <m:d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5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5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5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5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5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5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b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5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bSup>
                          </m:sup>
                        </m:sSup>
                      </m:e>
                    </m:d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𝐺𝑎𝑚𝑚𝑎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By conjugacy,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𝑖𝑡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5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Open Sans" panose="020B0606030504020204" pitchFamily="34" charset="0"/>
                                          <a:cs typeface="Open Sans" panose="020B0606030504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a:rPr lang="en-US" sz="25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𝑁𝐵</m:t>
                      </m:r>
                      <m:d>
                        <m:dPr>
                          <m:endChr m:val="|"/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=1/(1+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approximation is good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not super small, which is nearly guaranteed when doing clustering.</a:t>
                </a: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summary,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𝒀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∼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𝑃𝐷𝐹𝑀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𝜽</m:t>
                        </m:r>
                      </m:e>
                      <m:sub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with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𝜽</m:t>
                        </m:r>
                      </m:e>
                      <m:sub>
                        <m:sSub>
                          <m:sSubPr>
                            <m:ctrlP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𝑯</m:t>
                    </m:r>
                  </m:oMath>
                </a14:m>
                <a:endParaRPr lang="en-US" sz="25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8FB01C1-373E-4866-BF69-4540A0DE8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0" y="7310735"/>
                <a:ext cx="10058400" cy="6351290"/>
              </a:xfrm>
              <a:prstGeom prst="rect">
                <a:avLst/>
              </a:prstGeom>
              <a:blipFill>
                <a:blip r:embed="rId3"/>
                <a:stretch>
                  <a:fillRect l="-1030" r="-61" b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TextBox 248">
            <a:extLst>
              <a:ext uri="{FF2B5EF4-FFF2-40B4-BE49-F238E27FC236}">
                <a16:creationId xmlns:a16="http://schemas.microsoft.com/office/drawing/2014/main" id="{E7F5A37C-2B6C-4404-91FF-0640D04BD011}"/>
              </a:ext>
            </a:extLst>
          </p:cNvPr>
          <p:cNvSpPr txBox="1"/>
          <p:nvPr/>
        </p:nvSpPr>
        <p:spPr>
          <a:xfrm>
            <a:off x="33147000" y="7424467"/>
            <a:ext cx="10058400" cy="1543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3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Simulation 3: Same waveform, different amplitude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 neurons in each cluster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waveform, different amplitude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have weak signals</a:t>
            </a:r>
          </a:p>
          <a:p>
            <a:pPr algn="l"/>
            <a:endParaRPr lang="en-US" sz="25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The spiking counts and the posterior similarity matrix, from iteration 500 to 1000.</a:t>
            </a: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5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trace of clustering index</a:t>
            </a: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719D96-727F-42F6-8B2A-AA919B98673D}"/>
                  </a:ext>
                </a:extLst>
              </p:cNvPr>
              <p:cNvSpPr txBox="1"/>
              <p:nvPr/>
            </p:nvSpPr>
            <p:spPr>
              <a:xfrm>
                <a:off x="22326598" y="8453735"/>
                <a:ext cx="10058400" cy="23238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data is simulated using the standard LDS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5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ℝ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𝒅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By transformation, we can show that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𝑞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+1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Simulation 1: Neurons with Known Labels</a:t>
                </a:r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 clusters, 10 neuron in each cluster. The dimension of latent vectors is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=1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𝑞</m:t>
                    </m:r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=2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 and recording length is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𝑇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=1000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Run MCMC for 8000 iterations. The trace of </a:t>
                </a:r>
                <a:r>
                  <a:rPr lang="en-US" sz="2500" b="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Frobenius</a:t>
                </a: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/ Euclidean norm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𝜇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𝑘</m:t>
                        </m:r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p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  <m:sSup>
                      <m:sSupPr>
                        <m:ctrlP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𝑘</m:t>
                        </m:r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for 3 clusters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convergence achieved fast with somewhat strong autocorrelation. </a:t>
                </a:r>
                <a:r>
                  <a:rPr lang="en-US" sz="2500" b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averages of fitted mean firing rate and latent state (after transformation to LDS parametrization), from iteration 500 to 1000.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following table show the held-out likelihood per spike of (1) PDFM for 3 clusters with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=1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for each and (2) PDFM for 1 cluster with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=5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Doing PDFM cluster-wise (mixture of PDFM)  &gt; single PDFM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less the data, the more significant the benefit 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Simulation 2: Neurons with Unknown Labels</a:t>
                </a: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same settings as simulation 1 but with unknown labels. The trace of clustering index for each neuron in 100 iterations.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719D96-727F-42F6-8B2A-AA919B986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6598" y="8453735"/>
                <a:ext cx="10058400" cy="23238285"/>
              </a:xfrm>
              <a:prstGeom prst="rect">
                <a:avLst/>
              </a:prstGeom>
              <a:blipFill>
                <a:blip r:embed="rId4"/>
                <a:stretch>
                  <a:fillRect l="-1394" t="-236" r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University of Connecticut Brand Standards | Wordmarks and Logos">
            <a:extLst>
              <a:ext uri="{FF2B5EF4-FFF2-40B4-BE49-F238E27FC236}">
                <a16:creationId xmlns:a16="http://schemas.microsoft.com/office/drawing/2014/main" id="{0F60A315-CD36-450D-B59D-AA75FAC5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0" y="860933"/>
            <a:ext cx="80772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069884-FC66-41FE-B258-AC33F19440E2}"/>
              </a:ext>
            </a:extLst>
          </p:cNvPr>
          <p:cNvCxnSpPr/>
          <p:nvPr/>
        </p:nvCxnSpPr>
        <p:spPr bwMode="auto">
          <a:xfrm>
            <a:off x="33185100" y="914400"/>
            <a:ext cx="0" cy="5181600"/>
          </a:xfrm>
          <a:prstGeom prst="line">
            <a:avLst/>
          </a:prstGeom>
          <a:gradFill rotWithShape="1">
            <a:gsLst>
              <a:gs pos="0">
                <a:srgbClr val="800000"/>
              </a:gs>
              <a:gs pos="50000">
                <a:srgbClr val="800000">
                  <a:gamma/>
                  <a:tint val="73725"/>
                  <a:invGamma/>
                </a:srgbClr>
              </a:gs>
              <a:gs pos="100000">
                <a:srgbClr val="800000"/>
              </a:gs>
            </a:gsLst>
            <a:lin ang="5400000" scaled="1"/>
          </a:gra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80D296-5AEF-446F-B6DB-798C5151864C}"/>
                  </a:ext>
                </a:extLst>
              </p:cNvPr>
              <p:cNvSpPr txBox="1"/>
              <p:nvPr/>
            </p:nvSpPr>
            <p:spPr>
              <a:xfrm>
                <a:off x="11506200" y="14977445"/>
                <a:ext cx="10058400" cy="8703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practice, it’s impossible to know the </a:t>
                </a:r>
                <a:r>
                  <a:rPr lang="en-US" sz="25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number of clusters</a:t>
                </a: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Dirichlet process mixtures (DPM) model?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dirty="0">
                    <a:solidFill>
                      <a:srgbClr val="FF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Wrong!</a:t>
                </a: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number of neural populations is finite but unknown.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Put Prior on number of cluster directly </a:t>
                </a: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25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mixture of finite mixtures (MFM) model</a:t>
                </a: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Can easily integrate the field knowledge about number of clusters into the model. </a:t>
                </a:r>
                <a:endParaRPr lang="en-US" sz="25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endParaRPr lang="en-US" sz="25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5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					</a:t>
                </a:r>
                <a:r>
                  <a:rPr lang="en-US" sz="25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where</a:t>
                </a:r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sz="25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is a </a:t>
                </a:r>
                <a:r>
                  <a:rPr lang="en-US" sz="2500" b="0" dirty="0" err="1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p.m.f</a:t>
                </a:r>
                <a:r>
                  <a:rPr lang="en-US" sz="25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1,2,…</m:t>
                        </m:r>
                      </m:e>
                    </m:d>
                  </m:oMath>
                </a14:m>
                <a:endParaRPr lang="en-US" sz="25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5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sz="25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𝐷𝑖𝑟𝑖𝑐h𝑖𝑙𝑒</m:t>
                    </m:r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	</a:t>
                </a:r>
                <a:r>
                  <a:rPr lang="en-US" sz="25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given</a:t>
                </a:r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sz="25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box>
                      <m:box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limUpp>
                          <m:limUpp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limUpp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~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sz="25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5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US" sz="25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5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US" sz="25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sz="25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lim>
                        </m:limUpp>
                      </m:e>
                    </m:box>
                    <m:r>
                      <a:rPr lang="en-US" sz="25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			</a:t>
                </a:r>
                <a:r>
                  <a:rPr lang="en-US" sz="25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given</a:t>
                </a:r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endParaRPr lang="en-US" sz="25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limUpp>
                      <m:limUpp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~</m:t>
                        </m:r>
                      </m:e>
                      <m:lim>
                        <m:r>
                          <m:rPr>
                            <m:nor/>
                          </m:rPr>
                          <a:rPr lang="en-US" sz="25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5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5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5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5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5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</m:lim>
                    </m:limUpp>
                    <m:r>
                      <a:rPr lang="en-US" sz="25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𝑯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			</a:t>
                </a:r>
                <a:r>
                  <a:rPr lang="en-US" sz="25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given</a:t>
                </a:r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sz="25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sz="25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𝑆𝑆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5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b>
                        <m:sSub>
                          <m:sSub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		</a:t>
                </a:r>
                <a:r>
                  <a:rPr lang="en-US" sz="25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independently for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25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1:</m:t>
                        </m:r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1:</m:t>
                        </m:r>
                        <m:r>
                          <a:rPr lang="en-US" sz="25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5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the following implementations, I simply put the geometric prior on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𝐾</m:t>
                    </m:r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∼</m:t>
                    </m:r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𝐺𝑒𝑜𝑚𝑒𝑡𝑟𝑖𝑐</m:t>
                    </m:r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</m:t>
                    </m:r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</m:t>
                    </m:r>
                    <m:r>
                      <a:rPr lang="en-US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= 0.2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80D296-5AEF-446F-B6DB-798C51518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0" y="14977445"/>
                <a:ext cx="10058400" cy="8703152"/>
              </a:xfrm>
              <a:prstGeom prst="rect">
                <a:avLst/>
              </a:prstGeom>
              <a:blipFill>
                <a:blip r:embed="rId6"/>
                <a:stretch>
                  <a:fillRect l="-1030" t="-630" r="-242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167">
            <a:extLst>
              <a:ext uri="{FF2B5EF4-FFF2-40B4-BE49-F238E27FC236}">
                <a16:creationId xmlns:a16="http://schemas.microsoft.com/office/drawing/2014/main" id="{A8D78A86-423B-466C-A02D-0D31AEFAC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57" y="24307800"/>
            <a:ext cx="10058400" cy="721454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E084B3-E65F-45AC-B492-CD03F14C66E9}"/>
                  </a:ext>
                </a:extLst>
              </p:cNvPr>
              <p:cNvSpPr txBox="1"/>
              <p:nvPr/>
            </p:nvSpPr>
            <p:spPr>
              <a:xfrm>
                <a:off x="11506200" y="25235296"/>
                <a:ext cx="10058400" cy="4308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Sample posteriors by MCMC.</a:t>
                </a: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To sample SSFM-related parameters efficiently, instead of using particle MCMC, do normal approximation with Gibbs sampler. </a:t>
                </a: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Due to unimodality and Markovian structure, the posterior mode can be found efficiently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Ο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𝑇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algn="l"/>
                <a:endParaRPr lang="en-US" sz="25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5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MFM-related parameters are updated by the analog of partition-based algorithm in DPM.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E084B3-E65F-45AC-B492-CD03F14C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0" y="25235296"/>
                <a:ext cx="10058400" cy="4308872"/>
              </a:xfrm>
              <a:prstGeom prst="rect">
                <a:avLst/>
              </a:prstGeom>
              <a:blipFill>
                <a:blip r:embed="rId7"/>
                <a:stretch>
                  <a:fillRect l="-1030" t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67">
            <a:extLst>
              <a:ext uri="{FF2B5EF4-FFF2-40B4-BE49-F238E27FC236}">
                <a16:creationId xmlns:a16="http://schemas.microsoft.com/office/drawing/2014/main" id="{2B477471-01CE-46A7-B03C-3BF21410C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0" y="29704053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References</a:t>
            </a:r>
          </a:p>
        </p:txBody>
      </p:sp>
      <p:sp>
        <p:nvSpPr>
          <p:cNvPr id="118" name="TextBox 19">
            <a:extLst>
              <a:ext uri="{FF2B5EF4-FFF2-40B4-BE49-F238E27FC236}">
                <a16:creationId xmlns:a16="http://schemas.microsoft.com/office/drawing/2014/main" id="{D0030D98-A760-45F5-83CC-A9C9CB25D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0" y="30862996"/>
            <a:ext cx="10058400" cy="20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l"/>
            <a:r>
              <a:rPr lang="en-US" sz="25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Macke, J. H. et al. Empirical models of spiking in neural populations. </a:t>
            </a:r>
            <a:r>
              <a:rPr lang="en-US" sz="25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Adv. Neural Inf. Process. Syst. </a:t>
            </a:r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  <a:r>
              <a:rPr lang="en-US" sz="25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(2011).</a:t>
            </a:r>
          </a:p>
          <a:p>
            <a:pPr algn="l"/>
            <a:r>
              <a:rPr lang="en-US" sz="25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Miller, J. W. &amp; Harrison, M. T. Mixture models with a prior on the number of components. </a:t>
            </a:r>
            <a:r>
              <a:rPr lang="en-US" sz="25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J. Am. Stat. Assoc. </a:t>
            </a:r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113</a:t>
            </a:r>
            <a:r>
              <a:rPr lang="en-US" sz="25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340 (2018).</a:t>
            </a:r>
          </a:p>
          <a:p>
            <a:pPr algn="l"/>
            <a:endParaRPr lang="en-US" sz="24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167">
            <a:extLst>
              <a:ext uri="{FF2B5EF4-FFF2-40B4-BE49-F238E27FC236}">
                <a16:creationId xmlns:a16="http://schemas.microsoft.com/office/drawing/2014/main" id="{55669B83-BFAF-407A-9439-04700D3AA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6200" y="14084287"/>
            <a:ext cx="10058400" cy="721454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Models for Clustering: MFM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9CEE884-6472-456A-90E3-4F661FE90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86903"/>
              </p:ext>
            </p:extLst>
          </p:nvPr>
        </p:nvGraphicFramePr>
        <p:xfrm>
          <a:off x="22319340" y="25836649"/>
          <a:ext cx="10185397" cy="1880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8601">
                  <a:extLst>
                    <a:ext uri="{9D8B030D-6E8A-4147-A177-3AD203B41FA5}">
                      <a16:colId xmlns:a16="http://schemas.microsoft.com/office/drawing/2014/main" val="700397684"/>
                    </a:ext>
                  </a:extLst>
                </a:gridCol>
                <a:gridCol w="1863084">
                  <a:extLst>
                    <a:ext uri="{9D8B030D-6E8A-4147-A177-3AD203B41FA5}">
                      <a16:colId xmlns:a16="http://schemas.microsoft.com/office/drawing/2014/main" val="20805725"/>
                    </a:ext>
                  </a:extLst>
                </a:gridCol>
                <a:gridCol w="1705928">
                  <a:extLst>
                    <a:ext uri="{9D8B030D-6E8A-4147-A177-3AD203B41FA5}">
                      <a16:colId xmlns:a16="http://schemas.microsoft.com/office/drawing/2014/main" val="1183787660"/>
                    </a:ext>
                  </a:extLst>
                </a:gridCol>
                <a:gridCol w="1705928">
                  <a:extLst>
                    <a:ext uri="{9D8B030D-6E8A-4147-A177-3AD203B41FA5}">
                      <a16:colId xmlns:a16="http://schemas.microsoft.com/office/drawing/2014/main" val="1274027554"/>
                    </a:ext>
                  </a:extLst>
                </a:gridCol>
                <a:gridCol w="1705928">
                  <a:extLst>
                    <a:ext uri="{9D8B030D-6E8A-4147-A177-3AD203B41FA5}">
                      <a16:colId xmlns:a16="http://schemas.microsoft.com/office/drawing/2014/main" val="2768828328"/>
                    </a:ext>
                  </a:extLst>
                </a:gridCol>
                <a:gridCol w="1705928">
                  <a:extLst>
                    <a:ext uri="{9D8B030D-6E8A-4147-A177-3AD203B41FA5}">
                      <a16:colId xmlns:a16="http://schemas.microsoft.com/office/drawing/2014/main" val="28747648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Sample 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Sample 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Sample 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Sample 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498942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3/4 training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3 clusters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-0.8144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-0.8036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-0.8050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-0.8196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9557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 cluster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-0.8213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-0.8056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-0.8069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-0.8225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915625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1/2 training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3 clusters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-0.8195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-0.8118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-0.8123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-0.8213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3687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 cluster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-0.8225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-0.8241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-0.8408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-0.8356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977624"/>
                  </a:ext>
                </a:extLst>
              </a:tr>
            </a:tbl>
          </a:graphicData>
        </a:graphic>
      </p:graphicFrame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E48B403-D9C2-4620-9961-835C6363E6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1" t="4020" r="6613" b="5188"/>
          <a:stretch/>
        </p:blipFill>
        <p:spPr>
          <a:xfrm>
            <a:off x="22860000" y="12250712"/>
            <a:ext cx="8661763" cy="556260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465F350-F71D-4E22-AC35-BADED17A0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0" y="19979663"/>
            <a:ext cx="5436067" cy="4308102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8E6CAA10-9C5F-4404-8EAD-59EFCA7792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407" y="19831158"/>
            <a:ext cx="4260379" cy="430810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5F99FDE-CAFA-4D1D-AD01-09D5305E6D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95" y="6949282"/>
            <a:ext cx="9067805" cy="5440684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2A74667-7D42-4D07-B4A3-47231D541C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35"/>
          <a:stretch/>
        </p:blipFill>
        <p:spPr>
          <a:xfrm>
            <a:off x="32504737" y="15855761"/>
            <a:ext cx="5214263" cy="433723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DFC78A3-92C4-44BF-9371-0128EC0168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407" y="15855760"/>
            <a:ext cx="5105214" cy="4337239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B0012B52-4C34-4005-A17F-3C9DE4435EA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4"/>
          <a:stretch/>
        </p:blipFill>
        <p:spPr>
          <a:xfrm>
            <a:off x="33280132" y="20858082"/>
            <a:ext cx="8877736" cy="5664496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perceptualpewter|09-2018"/>
</p:tagLst>
</file>

<file path=ppt/theme/theme1.xml><?xml version="1.0" encoding="utf-8"?>
<a:theme xmlns:a="http://schemas.openxmlformats.org/drawingml/2006/main" name="Default Desig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800000"/>
            </a:gs>
            <a:gs pos="50000">
              <a:srgbClr val="800000">
                <a:gamma/>
                <a:tint val="73725"/>
                <a:invGamma/>
              </a:srgbClr>
            </a:gs>
            <a:gs pos="100000">
              <a:srgbClr val="800000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37160" tIns="68580" rIns="137160" bIns="68580" numCol="1" anchor="ctr" anchorCtr="0" compatLnSpc="1">
        <a:prstTxWarp prst="textNoShape">
          <a:avLst/>
        </a:prstTxWarp>
      </a:bodyPr>
      <a:lstStyle>
        <a:defPPr marL="0" marR="0" indent="0" algn="ctr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1" i="0" u="none" strike="noStrike" cap="none" normalizeH="0" baseline="0" smtClean="0">
            <a:ln>
              <a:noFill/>
            </a:ln>
            <a:solidFill>
              <a:srgbClr val="FF9900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800000"/>
            </a:gs>
            <a:gs pos="50000">
              <a:srgbClr val="800000">
                <a:gamma/>
                <a:tint val="73725"/>
                <a:invGamma/>
              </a:srgbClr>
            </a:gs>
            <a:gs pos="100000">
              <a:srgbClr val="800000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37160" tIns="68580" rIns="137160" bIns="68580" numCol="1" anchor="ctr" anchorCtr="0" compatLnSpc="1">
        <a:prstTxWarp prst="textNoShape">
          <a:avLst/>
        </a:prstTxWarp>
      </a:bodyPr>
      <a:lstStyle>
        <a:defPPr marL="0" marR="0" indent="0" algn="ctr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1" i="0" u="none" strike="noStrike" cap="none" normalizeH="0" baseline="0" smtClean="0">
            <a:ln>
              <a:noFill/>
            </a:ln>
            <a:solidFill>
              <a:srgbClr val="FF9900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5354</TotalTime>
  <Words>1183</Words>
  <Application>Microsoft Office PowerPoint</Application>
  <PresentationFormat>Custom</PresentationFormat>
  <Paragraphs>191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Nunito</vt:lpstr>
      <vt:lpstr>Open Sans</vt:lpstr>
      <vt:lpstr>Cambria Math</vt:lpstr>
      <vt:lpstr>Arial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poster example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wei ganchao</cp:lastModifiedBy>
  <cp:revision>222</cp:revision>
  <dcterms:modified xsi:type="dcterms:W3CDTF">2021-12-26T22:21:06Z</dcterms:modified>
  <cp:category>science research poster</cp:category>
</cp:coreProperties>
</file>